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8000" dirty="0" err="1" smtClean="0">
                <a:latin typeface="Comic Sans MS" panose="030F0702030302020204" pitchFamily="66" charset="0"/>
              </a:rPr>
              <a:t>fruits</a:t>
            </a:r>
            <a:endParaRPr lang="sl-SI" sz="8000" dirty="0"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>
                <a:latin typeface="Comic Sans MS" panose="030F0702030302020204" pitchFamily="66" charset="0"/>
              </a:rPr>
              <a:t>Tuji jezik angleščina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2.razred</a:t>
            </a:r>
            <a:endParaRPr lang="sl-S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87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DIVO_FRUI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5"/>
            <a:ext cx="11811028" cy="638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5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 ]]</Template>
  <TotalTime>22</TotalTime>
  <Words>5</Words>
  <Application>Microsoft Office PowerPoint</Application>
  <PresentationFormat>Širokozaslonsko</PresentationFormat>
  <Paragraphs>3</Paragraphs>
  <Slides>2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7" baseType="lpstr">
      <vt:lpstr>Arial</vt:lpstr>
      <vt:lpstr>Comic Sans MS</vt:lpstr>
      <vt:lpstr>Gill Sans MT</vt:lpstr>
      <vt:lpstr>Impact</vt:lpstr>
      <vt:lpstr>Badge</vt:lpstr>
      <vt:lpstr>fruits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fruits</dc:title>
  <dc:creator>Sebastijan</dc:creator>
  <cp:lastModifiedBy>Miranda</cp:lastModifiedBy>
  <cp:revision>1</cp:revision>
  <dcterms:created xsi:type="dcterms:W3CDTF">2020-04-10T07:50:14Z</dcterms:created>
  <dcterms:modified xsi:type="dcterms:W3CDTF">2020-04-10T14:37:58Z</dcterms:modified>
</cp:coreProperties>
</file>